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6" r:id="rId4"/>
    <p:sldId id="275" r:id="rId5"/>
    <p:sldId id="258" r:id="rId6"/>
    <p:sldId id="277" r:id="rId7"/>
    <p:sldId id="263" r:id="rId8"/>
    <p:sldId id="274" r:id="rId9"/>
    <p:sldId id="273" r:id="rId10"/>
    <p:sldId id="267" r:id="rId11"/>
    <p:sldId id="265" r:id="rId12"/>
    <p:sldId id="2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D8ED6E-3A93-40B4-98BD-176F71B0FBE2}" v="348" dt="2025-09-14T18:26:34.8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Corbett" userId="baed06ab-e859-4f20-8a8f-9405a5cffd84" providerId="ADAL" clId="{DC117BF8-CC28-4CA5-BF0E-370A1967EBEB}"/>
    <pc:docChg chg="custSel delSld modSld sldOrd">
      <pc:chgData name="Natasha Corbett" userId="baed06ab-e859-4f20-8a8f-9405a5cffd84" providerId="ADAL" clId="{DC117BF8-CC28-4CA5-BF0E-370A1967EBEB}" dt="2025-09-14T18:26:34.796" v="977" actId="20577"/>
      <pc:docMkLst>
        <pc:docMk/>
      </pc:docMkLst>
      <pc:sldChg chg="modSp mod">
        <pc:chgData name="Natasha Corbett" userId="baed06ab-e859-4f20-8a8f-9405a5cffd84" providerId="ADAL" clId="{DC117BF8-CC28-4CA5-BF0E-370A1967EBEB}" dt="2025-09-14T17:29:20.286" v="941" actId="20577"/>
        <pc:sldMkLst>
          <pc:docMk/>
          <pc:sldMk cId="0" sldId="256"/>
        </pc:sldMkLst>
        <pc:spChg chg="mod">
          <ac:chgData name="Natasha Corbett" userId="baed06ab-e859-4f20-8a8f-9405a5cffd84" providerId="ADAL" clId="{DC117BF8-CC28-4CA5-BF0E-370A1967EBEB}" dt="2025-09-14T17:28:59.868" v="934" actId="1076"/>
          <ac:spMkLst>
            <pc:docMk/>
            <pc:sldMk cId="0" sldId="256"/>
            <ac:spMk id="5" creationId="{8940DD29-5E96-93C0-E729-D9D833162E54}"/>
          </ac:spMkLst>
        </pc:spChg>
        <pc:spChg chg="mod">
          <ac:chgData name="Natasha Corbett" userId="baed06ab-e859-4f20-8a8f-9405a5cffd84" providerId="ADAL" clId="{DC117BF8-CC28-4CA5-BF0E-370A1967EBEB}" dt="2025-09-14T17:29:20.286" v="941" actId="20577"/>
          <ac:spMkLst>
            <pc:docMk/>
            <pc:sldMk cId="0" sldId="256"/>
            <ac:spMk id="8" creationId="{CC13F2B3-C4BF-0C0A-2838-DE183A8F45A1}"/>
          </ac:spMkLst>
        </pc:spChg>
      </pc:sldChg>
      <pc:sldChg chg="modSp">
        <pc:chgData name="Natasha Corbett" userId="baed06ab-e859-4f20-8a8f-9405a5cffd84" providerId="ADAL" clId="{DC117BF8-CC28-4CA5-BF0E-370A1967EBEB}" dt="2025-09-14T18:26:34.796" v="977" actId="20577"/>
        <pc:sldMkLst>
          <pc:docMk/>
          <pc:sldMk cId="176780350" sldId="262"/>
        </pc:sldMkLst>
        <pc:spChg chg="mod">
          <ac:chgData name="Natasha Corbett" userId="baed06ab-e859-4f20-8a8f-9405a5cffd84" providerId="ADAL" clId="{DC117BF8-CC28-4CA5-BF0E-370A1967EBEB}" dt="2025-09-14T18:26:34.796" v="977" actId="20577"/>
          <ac:spMkLst>
            <pc:docMk/>
            <pc:sldMk cId="176780350" sldId="262"/>
            <ac:spMk id="14" creationId="{8EBAC130-D575-39E2-B1F5-B7D17CABB93B}"/>
          </ac:spMkLst>
        </pc:spChg>
      </pc:sldChg>
      <pc:sldChg chg="addSp delSp modSp del mod">
        <pc:chgData name="Natasha Corbett" userId="baed06ab-e859-4f20-8a8f-9405a5cffd84" providerId="ADAL" clId="{DC117BF8-CC28-4CA5-BF0E-370A1967EBEB}" dt="2025-09-14T17:23:21.514" v="717" actId="47"/>
        <pc:sldMkLst>
          <pc:docMk/>
          <pc:sldMk cId="183782962" sldId="264"/>
        </pc:sldMkLst>
        <pc:spChg chg="mod">
          <ac:chgData name="Natasha Corbett" userId="baed06ab-e859-4f20-8a8f-9405a5cffd84" providerId="ADAL" clId="{DC117BF8-CC28-4CA5-BF0E-370A1967EBEB}" dt="2025-09-14T17:23:13.743" v="714" actId="20577"/>
          <ac:spMkLst>
            <pc:docMk/>
            <pc:sldMk cId="183782962" sldId="264"/>
            <ac:spMk id="3" creationId="{00000000-0000-0000-0000-000000000000}"/>
          </ac:spMkLst>
        </pc:spChg>
        <pc:spChg chg="add del mod">
          <ac:chgData name="Natasha Corbett" userId="baed06ab-e859-4f20-8a8f-9405a5cffd84" providerId="ADAL" clId="{DC117BF8-CC28-4CA5-BF0E-370A1967EBEB}" dt="2025-09-14T17:23:19.978" v="716" actId="478"/>
          <ac:spMkLst>
            <pc:docMk/>
            <pc:sldMk cId="183782962" sldId="264"/>
            <ac:spMk id="4" creationId="{A511BAB6-B1F7-6110-0F97-B2E4BE74AD09}"/>
          </ac:spMkLst>
        </pc:spChg>
        <pc:picChg chg="add mod ord">
          <ac:chgData name="Natasha Corbett" userId="baed06ab-e859-4f20-8a8f-9405a5cffd84" providerId="ADAL" clId="{DC117BF8-CC28-4CA5-BF0E-370A1967EBEB}" dt="2025-09-14T17:22:43.752" v="678" actId="167"/>
          <ac:picMkLst>
            <pc:docMk/>
            <pc:sldMk cId="183782962" sldId="264"/>
            <ac:picMk id="2" creationId="{E466E95D-4B07-E24E-95FB-0076D5364AF3}"/>
          </ac:picMkLst>
        </pc:picChg>
      </pc:sldChg>
      <pc:sldChg chg="addSp delSp modSp mod ord modAnim">
        <pc:chgData name="Natasha Corbett" userId="baed06ab-e859-4f20-8a8f-9405a5cffd84" providerId="ADAL" clId="{DC117BF8-CC28-4CA5-BF0E-370A1967EBEB}" dt="2025-09-14T17:24:07.560" v="815" actId="1076"/>
        <pc:sldMkLst>
          <pc:docMk/>
          <pc:sldMk cId="1476219335" sldId="265"/>
        </pc:sldMkLst>
        <pc:spChg chg="del mod">
          <ac:chgData name="Natasha Corbett" userId="baed06ab-e859-4f20-8a8f-9405a5cffd84" providerId="ADAL" clId="{DC117BF8-CC28-4CA5-BF0E-370A1967EBEB}" dt="2025-09-14T17:16:28.599" v="329" actId="478"/>
          <ac:spMkLst>
            <pc:docMk/>
            <pc:sldMk cId="1476219335" sldId="265"/>
            <ac:spMk id="3" creationId="{00000000-0000-0000-0000-000000000000}"/>
          </ac:spMkLst>
        </pc:spChg>
        <pc:spChg chg="add mod">
          <ac:chgData name="Natasha Corbett" userId="baed06ab-e859-4f20-8a8f-9405a5cffd84" providerId="ADAL" clId="{DC117BF8-CC28-4CA5-BF0E-370A1967EBEB}" dt="2025-09-14T17:15:54.239" v="320" actId="1076"/>
          <ac:spMkLst>
            <pc:docMk/>
            <pc:sldMk cId="1476219335" sldId="265"/>
            <ac:spMk id="4" creationId="{62F40F30-2444-A61E-FB1C-9C990E8C4B22}"/>
          </ac:spMkLst>
        </pc:spChg>
        <pc:spChg chg="add mod">
          <ac:chgData name="Natasha Corbett" userId="baed06ab-e859-4f20-8a8f-9405a5cffd84" providerId="ADAL" clId="{DC117BF8-CC28-4CA5-BF0E-370A1967EBEB}" dt="2025-09-14T17:24:07.560" v="815" actId="1076"/>
          <ac:spMkLst>
            <pc:docMk/>
            <pc:sldMk cId="1476219335" sldId="265"/>
            <ac:spMk id="5" creationId="{2C113B85-D1E1-25FB-AEAC-A34CD690AFF1}"/>
          </ac:spMkLst>
        </pc:spChg>
        <pc:spChg chg="add del mod">
          <ac:chgData name="Natasha Corbett" userId="baed06ab-e859-4f20-8a8f-9405a5cffd84" providerId="ADAL" clId="{DC117BF8-CC28-4CA5-BF0E-370A1967EBEB}" dt="2025-09-14T17:16:33.773" v="331" actId="478"/>
          <ac:spMkLst>
            <pc:docMk/>
            <pc:sldMk cId="1476219335" sldId="265"/>
            <ac:spMk id="7" creationId="{35B404E1-F211-5BA9-E3D0-3DF6DADD6CFB}"/>
          </ac:spMkLst>
        </pc:spChg>
        <pc:picChg chg="add mod ord">
          <ac:chgData name="Natasha Corbett" userId="baed06ab-e859-4f20-8a8f-9405a5cffd84" providerId="ADAL" clId="{DC117BF8-CC28-4CA5-BF0E-370A1967EBEB}" dt="2025-09-14T17:15:25.389" v="292" actId="167"/>
          <ac:picMkLst>
            <pc:docMk/>
            <pc:sldMk cId="1476219335" sldId="265"/>
            <ac:picMk id="2" creationId="{32184694-8A2E-1E1E-7F8B-C7130ABDBFA7}"/>
          </ac:picMkLst>
        </pc:picChg>
        <pc:picChg chg="mod">
          <ac:chgData name="Natasha Corbett" userId="baed06ab-e859-4f20-8a8f-9405a5cffd84" providerId="ADAL" clId="{DC117BF8-CC28-4CA5-BF0E-370A1967EBEB}" dt="2025-09-14T17:17:02.663" v="337" actId="1076"/>
          <ac:picMkLst>
            <pc:docMk/>
            <pc:sldMk cId="1476219335" sldId="265"/>
            <ac:picMk id="9218" creationId="{00000000-0000-0000-0000-000000000000}"/>
          </ac:picMkLst>
        </pc:picChg>
      </pc:sldChg>
      <pc:sldChg chg="addSp delSp modSp mod">
        <pc:chgData name="Natasha Corbett" userId="baed06ab-e859-4f20-8a8f-9405a5cffd84" providerId="ADAL" clId="{DC117BF8-CC28-4CA5-BF0E-370A1967EBEB}" dt="2025-09-14T17:22:21.714" v="674" actId="1076"/>
        <pc:sldMkLst>
          <pc:docMk/>
          <pc:sldMk cId="748305465" sldId="267"/>
        </pc:sldMkLst>
        <pc:spChg chg="del mod">
          <ac:chgData name="Natasha Corbett" userId="baed06ab-e859-4f20-8a8f-9405a5cffd84" providerId="ADAL" clId="{DC117BF8-CC28-4CA5-BF0E-370A1967EBEB}" dt="2025-09-14T17:20:59.920" v="652" actId="478"/>
          <ac:spMkLst>
            <pc:docMk/>
            <pc:sldMk cId="748305465" sldId="267"/>
            <ac:spMk id="3" creationId="{00000000-0000-0000-0000-000000000000}"/>
          </ac:spMkLst>
        </pc:spChg>
        <pc:spChg chg="add mod">
          <ac:chgData name="Natasha Corbett" userId="baed06ab-e859-4f20-8a8f-9405a5cffd84" providerId="ADAL" clId="{DC117BF8-CC28-4CA5-BF0E-370A1967EBEB}" dt="2025-09-14T17:20:30.388" v="641" actId="1076"/>
          <ac:spMkLst>
            <pc:docMk/>
            <pc:sldMk cId="748305465" sldId="267"/>
            <ac:spMk id="4" creationId="{270608DF-6F7E-116C-33C3-BECF7BFBC0B3}"/>
          </ac:spMkLst>
        </pc:spChg>
        <pc:spChg chg="add mod">
          <ac:chgData name="Natasha Corbett" userId="baed06ab-e859-4f20-8a8f-9405a5cffd84" providerId="ADAL" clId="{DC117BF8-CC28-4CA5-BF0E-370A1967EBEB}" dt="2025-09-14T17:21:32.483" v="669" actId="20577"/>
          <ac:spMkLst>
            <pc:docMk/>
            <pc:sldMk cId="748305465" sldId="267"/>
            <ac:spMk id="5" creationId="{5B34755C-E1CE-857A-D767-084328EA4B58}"/>
          </ac:spMkLst>
        </pc:spChg>
        <pc:spChg chg="add del mod">
          <ac:chgData name="Natasha Corbett" userId="baed06ab-e859-4f20-8a8f-9405a5cffd84" providerId="ADAL" clId="{DC117BF8-CC28-4CA5-BF0E-370A1967EBEB}" dt="2025-09-14T17:21:02.690" v="654" actId="478"/>
          <ac:spMkLst>
            <pc:docMk/>
            <pc:sldMk cId="748305465" sldId="267"/>
            <ac:spMk id="7" creationId="{56B880A3-AC86-DE50-3453-B5838BC0FEAD}"/>
          </ac:spMkLst>
        </pc:spChg>
        <pc:picChg chg="add mod ord">
          <ac:chgData name="Natasha Corbett" userId="baed06ab-e859-4f20-8a8f-9405a5cffd84" providerId="ADAL" clId="{DC117BF8-CC28-4CA5-BF0E-370A1967EBEB}" dt="2025-09-14T17:19:44.249" v="530" actId="167"/>
          <ac:picMkLst>
            <pc:docMk/>
            <pc:sldMk cId="748305465" sldId="267"/>
            <ac:picMk id="2" creationId="{1474B689-01B1-71E0-1201-1B8115B0FE8B}"/>
          </ac:picMkLst>
        </pc:picChg>
        <pc:picChg chg="add mod">
          <ac:chgData name="Natasha Corbett" userId="baed06ab-e859-4f20-8a8f-9405a5cffd84" providerId="ADAL" clId="{DC117BF8-CC28-4CA5-BF0E-370A1967EBEB}" dt="2025-09-14T17:22:21.714" v="674" actId="1076"/>
          <ac:picMkLst>
            <pc:docMk/>
            <pc:sldMk cId="748305465" sldId="267"/>
            <ac:picMk id="4098" creationId="{9D085F7A-3ECC-F12A-FE73-958A5F46C768}"/>
          </ac:picMkLst>
        </pc:picChg>
        <pc:picChg chg="del">
          <ac:chgData name="Natasha Corbett" userId="baed06ab-e859-4f20-8a8f-9405a5cffd84" providerId="ADAL" clId="{DC117BF8-CC28-4CA5-BF0E-370A1967EBEB}" dt="2025-09-14T17:20:56.868" v="650" actId="478"/>
          <ac:picMkLst>
            <pc:docMk/>
            <pc:sldMk cId="748305465" sldId="267"/>
            <ac:picMk id="11266" creationId="{00000000-0000-0000-0000-000000000000}"/>
          </ac:picMkLst>
        </pc:picChg>
        <pc:picChg chg="del">
          <ac:chgData name="Natasha Corbett" userId="baed06ab-e859-4f20-8a8f-9405a5cffd84" providerId="ADAL" clId="{DC117BF8-CC28-4CA5-BF0E-370A1967EBEB}" dt="2025-09-14T17:20:55.617" v="649" actId="478"/>
          <ac:picMkLst>
            <pc:docMk/>
            <pc:sldMk cId="748305465" sldId="267"/>
            <ac:picMk id="11268" creationId="{00000000-0000-0000-0000-000000000000}"/>
          </ac:picMkLst>
        </pc:picChg>
        <pc:picChg chg="del">
          <ac:chgData name="Natasha Corbett" userId="baed06ab-e859-4f20-8a8f-9405a5cffd84" providerId="ADAL" clId="{DC117BF8-CC28-4CA5-BF0E-370A1967EBEB}" dt="2025-09-14T17:19:46.272" v="531" actId="478"/>
          <ac:picMkLst>
            <pc:docMk/>
            <pc:sldMk cId="748305465" sldId="267"/>
            <ac:picMk id="11270" creationId="{00000000-0000-0000-0000-000000000000}"/>
          </ac:picMkLst>
        </pc:picChg>
      </pc:sldChg>
      <pc:sldChg chg="addSp delSp modSp mod">
        <pc:chgData name="Natasha Corbett" userId="baed06ab-e859-4f20-8a8f-9405a5cffd84" providerId="ADAL" clId="{DC117BF8-CC28-4CA5-BF0E-370A1967EBEB}" dt="2025-09-14T17:28:30.292" v="933" actId="1076"/>
        <pc:sldMkLst>
          <pc:docMk/>
          <pc:sldMk cId="0" sldId="272"/>
        </pc:sldMkLst>
        <pc:spChg chg="del mod">
          <ac:chgData name="Natasha Corbett" userId="baed06ab-e859-4f20-8a8f-9405a5cffd84" providerId="ADAL" clId="{DC117BF8-CC28-4CA5-BF0E-370A1967EBEB}" dt="2025-09-14T17:24:39.873" v="832" actId="478"/>
          <ac:spMkLst>
            <pc:docMk/>
            <pc:sldMk cId="0" sldId="272"/>
            <ac:spMk id="2" creationId="{00000000-0000-0000-0000-000000000000}"/>
          </ac:spMkLst>
        </pc:spChg>
        <pc:spChg chg="del mod">
          <ac:chgData name="Natasha Corbett" userId="baed06ab-e859-4f20-8a8f-9405a5cffd84" providerId="ADAL" clId="{DC117BF8-CC28-4CA5-BF0E-370A1967EBEB}" dt="2025-09-14T17:25:38.569" v="915" actId="478"/>
          <ac:spMkLst>
            <pc:docMk/>
            <pc:sldMk cId="0" sldId="272"/>
            <ac:spMk id="3" creationId="{00000000-0000-0000-0000-000000000000}"/>
          </ac:spMkLst>
        </pc:spChg>
        <pc:spChg chg="add mod">
          <ac:chgData name="Natasha Corbett" userId="baed06ab-e859-4f20-8a8f-9405a5cffd84" providerId="ADAL" clId="{DC117BF8-CC28-4CA5-BF0E-370A1967EBEB}" dt="2025-09-14T17:28:16.394" v="927" actId="1076"/>
          <ac:spMkLst>
            <pc:docMk/>
            <pc:sldMk cId="0" sldId="272"/>
            <ac:spMk id="6" creationId="{EAD8B5EF-7D1F-F118-D4F4-28A304F49B96}"/>
          </ac:spMkLst>
        </pc:spChg>
        <pc:spChg chg="add del mod">
          <ac:chgData name="Natasha Corbett" userId="baed06ab-e859-4f20-8a8f-9405a5cffd84" providerId="ADAL" clId="{DC117BF8-CC28-4CA5-BF0E-370A1967EBEB}" dt="2025-09-14T17:24:44.710" v="834" actId="478"/>
          <ac:spMkLst>
            <pc:docMk/>
            <pc:sldMk cId="0" sldId="272"/>
            <ac:spMk id="8" creationId="{E1A3D8A5-AD49-4AD5-DD0A-5BA67C60F1B0}"/>
          </ac:spMkLst>
        </pc:spChg>
        <pc:spChg chg="add mod">
          <ac:chgData name="Natasha Corbett" userId="baed06ab-e859-4f20-8a8f-9405a5cffd84" providerId="ADAL" clId="{DC117BF8-CC28-4CA5-BF0E-370A1967EBEB}" dt="2025-09-14T17:28:24.114" v="930" actId="14100"/>
          <ac:spMkLst>
            <pc:docMk/>
            <pc:sldMk cId="0" sldId="272"/>
            <ac:spMk id="9" creationId="{351F8443-9A43-6CA7-7E4A-43E200B4C852}"/>
          </ac:spMkLst>
        </pc:spChg>
        <pc:spChg chg="add del mod">
          <ac:chgData name="Natasha Corbett" userId="baed06ab-e859-4f20-8a8f-9405a5cffd84" providerId="ADAL" clId="{DC117BF8-CC28-4CA5-BF0E-370A1967EBEB}" dt="2025-09-14T17:25:49.230" v="918" actId="478"/>
          <ac:spMkLst>
            <pc:docMk/>
            <pc:sldMk cId="0" sldId="272"/>
            <ac:spMk id="11" creationId="{A9533164-02C6-716C-9324-1DD6986BAC8D}"/>
          </ac:spMkLst>
        </pc:spChg>
        <pc:picChg chg="add mod ord">
          <ac:chgData name="Natasha Corbett" userId="baed06ab-e859-4f20-8a8f-9405a5cffd84" providerId="ADAL" clId="{DC117BF8-CC28-4CA5-BF0E-370A1967EBEB}" dt="2025-09-14T17:24:21.508" v="817" actId="167"/>
          <ac:picMkLst>
            <pc:docMk/>
            <pc:sldMk cId="0" sldId="272"/>
            <ac:picMk id="4" creationId="{C2118127-62F9-C902-D621-A039CC302FD7}"/>
          </ac:picMkLst>
        </pc:picChg>
        <pc:picChg chg="del">
          <ac:chgData name="Natasha Corbett" userId="baed06ab-e859-4f20-8a8f-9405a5cffd84" providerId="ADAL" clId="{DC117BF8-CC28-4CA5-BF0E-370A1967EBEB}" dt="2025-09-14T17:24:50.033" v="836" actId="478"/>
          <ac:picMkLst>
            <pc:docMk/>
            <pc:sldMk cId="0" sldId="272"/>
            <ac:picMk id="5" creationId="{00000000-0000-0000-0000-000000000000}"/>
          </ac:picMkLst>
        </pc:picChg>
        <pc:picChg chg="add del">
          <ac:chgData name="Natasha Corbett" userId="baed06ab-e859-4f20-8a8f-9405a5cffd84" providerId="ADAL" clId="{DC117BF8-CC28-4CA5-BF0E-370A1967EBEB}" dt="2025-09-14T17:26:35.120" v="923" actId="478"/>
          <ac:picMkLst>
            <pc:docMk/>
            <pc:sldMk cId="0" sldId="272"/>
            <ac:picMk id="6146" creationId="{81ED618C-8499-8319-DC3B-C82D33B013D3}"/>
          </ac:picMkLst>
        </pc:picChg>
        <pc:picChg chg="add mod">
          <ac:chgData name="Natasha Corbett" userId="baed06ab-e859-4f20-8a8f-9405a5cffd84" providerId="ADAL" clId="{DC117BF8-CC28-4CA5-BF0E-370A1967EBEB}" dt="2025-09-14T17:28:30.292" v="933" actId="1076"/>
          <ac:picMkLst>
            <pc:docMk/>
            <pc:sldMk cId="0" sldId="272"/>
            <ac:picMk id="6148" creationId="{74770A8C-1E4E-BFA0-CC91-8EE108AB4A0B}"/>
          </ac:picMkLst>
        </pc:picChg>
      </pc:sldChg>
      <pc:sldChg chg="addSp delSp modSp mod">
        <pc:chgData name="Natasha Corbett" userId="baed06ab-e859-4f20-8a8f-9405a5cffd84" providerId="ADAL" clId="{DC117BF8-CC28-4CA5-BF0E-370A1967EBEB}" dt="2025-09-14T17:35:55.691" v="966" actId="20577"/>
        <pc:sldMkLst>
          <pc:docMk/>
          <pc:sldMk cId="393165959" sldId="273"/>
        </pc:sldMkLst>
        <pc:spChg chg="del mod">
          <ac:chgData name="Natasha Corbett" userId="baed06ab-e859-4f20-8a8f-9405a5cffd84" providerId="ADAL" clId="{DC117BF8-CC28-4CA5-BF0E-370A1967EBEB}" dt="2025-09-14T17:09:18.071" v="55" actId="478"/>
          <ac:spMkLst>
            <pc:docMk/>
            <pc:sldMk cId="393165959" sldId="273"/>
            <ac:spMk id="2" creationId="{00000000-0000-0000-0000-000000000000}"/>
          </ac:spMkLst>
        </pc:spChg>
        <pc:spChg chg="del mod">
          <ac:chgData name="Natasha Corbett" userId="baed06ab-e859-4f20-8a8f-9405a5cffd84" providerId="ADAL" clId="{DC117BF8-CC28-4CA5-BF0E-370A1967EBEB}" dt="2025-09-14T17:10:32.931" v="270" actId="478"/>
          <ac:spMkLst>
            <pc:docMk/>
            <pc:sldMk cId="393165959" sldId="273"/>
            <ac:spMk id="3" creationId="{00000000-0000-0000-0000-000000000000}"/>
          </ac:spMkLst>
        </pc:spChg>
        <pc:spChg chg="add mod">
          <ac:chgData name="Natasha Corbett" userId="baed06ab-e859-4f20-8a8f-9405a5cffd84" providerId="ADAL" clId="{DC117BF8-CC28-4CA5-BF0E-370A1967EBEB}" dt="2025-09-14T17:09:33.318" v="61" actId="1076"/>
          <ac:spMkLst>
            <pc:docMk/>
            <pc:sldMk cId="393165959" sldId="273"/>
            <ac:spMk id="5" creationId="{C3CDE680-062F-F1D3-364C-83046AF38C12}"/>
          </ac:spMkLst>
        </pc:spChg>
        <pc:spChg chg="add del mod">
          <ac:chgData name="Natasha Corbett" userId="baed06ab-e859-4f20-8a8f-9405a5cffd84" providerId="ADAL" clId="{DC117BF8-CC28-4CA5-BF0E-370A1967EBEB}" dt="2025-09-14T17:09:21.652" v="57" actId="478"/>
          <ac:spMkLst>
            <pc:docMk/>
            <pc:sldMk cId="393165959" sldId="273"/>
            <ac:spMk id="7" creationId="{F3E90D07-89D8-9183-F88C-38670F3D31C6}"/>
          </ac:spMkLst>
        </pc:spChg>
        <pc:spChg chg="add mod">
          <ac:chgData name="Natasha Corbett" userId="baed06ab-e859-4f20-8a8f-9405a5cffd84" providerId="ADAL" clId="{DC117BF8-CC28-4CA5-BF0E-370A1967EBEB}" dt="2025-09-14T17:35:55.691" v="966" actId="20577"/>
          <ac:spMkLst>
            <pc:docMk/>
            <pc:sldMk cId="393165959" sldId="273"/>
            <ac:spMk id="8" creationId="{81FBA6B5-A5CE-685F-A46C-B40B1585EC39}"/>
          </ac:spMkLst>
        </pc:spChg>
        <pc:spChg chg="add del mod">
          <ac:chgData name="Natasha Corbett" userId="baed06ab-e859-4f20-8a8f-9405a5cffd84" providerId="ADAL" clId="{DC117BF8-CC28-4CA5-BF0E-370A1967EBEB}" dt="2025-09-14T17:10:36.033" v="272" actId="478"/>
          <ac:spMkLst>
            <pc:docMk/>
            <pc:sldMk cId="393165959" sldId="273"/>
            <ac:spMk id="10" creationId="{2E188AA4-749C-D066-0859-42E90D5A8CB4}"/>
          </ac:spMkLst>
        </pc:spChg>
        <pc:picChg chg="add mod ord">
          <ac:chgData name="Natasha Corbett" userId="baed06ab-e859-4f20-8a8f-9405a5cffd84" providerId="ADAL" clId="{DC117BF8-CC28-4CA5-BF0E-370A1967EBEB}" dt="2025-09-14T17:08:47.975" v="12" actId="167"/>
          <ac:picMkLst>
            <pc:docMk/>
            <pc:sldMk cId="393165959" sldId="273"/>
            <ac:picMk id="4" creationId="{AAAFA95C-68EE-1DD9-30E5-65070BC587D9}"/>
          </ac:picMkLst>
        </pc:picChg>
        <pc:picChg chg="add del mod">
          <ac:chgData name="Natasha Corbett" userId="baed06ab-e859-4f20-8a8f-9405a5cffd84" providerId="ADAL" clId="{DC117BF8-CC28-4CA5-BF0E-370A1967EBEB}" dt="2025-09-14T17:14:21.046" v="283" actId="478"/>
          <ac:picMkLst>
            <pc:docMk/>
            <pc:sldMk cId="393165959" sldId="273"/>
            <ac:picMk id="3074" creationId="{1B126AAD-6AC8-7C52-9ECF-1F1A9622F114}"/>
          </ac:picMkLst>
        </pc:picChg>
        <pc:picChg chg="add mod">
          <ac:chgData name="Natasha Corbett" userId="baed06ab-e859-4f20-8a8f-9405a5cffd84" providerId="ADAL" clId="{DC117BF8-CC28-4CA5-BF0E-370A1967EBEB}" dt="2025-09-14T17:15:11.989" v="290" actId="1076"/>
          <ac:picMkLst>
            <pc:docMk/>
            <pc:sldMk cId="393165959" sldId="273"/>
            <ac:picMk id="3076" creationId="{77E9DF05-6C53-9AA8-037E-1A8C7826BFA3}"/>
          </ac:picMkLst>
        </pc:picChg>
      </pc:sldChg>
      <pc:sldChg chg="addSp delSp modSp mod">
        <pc:chgData name="Natasha Corbett" userId="baed06ab-e859-4f20-8a8f-9405a5cffd84" providerId="ADAL" clId="{DC117BF8-CC28-4CA5-BF0E-370A1967EBEB}" dt="2025-09-14T17:08:38.311" v="10" actId="167"/>
        <pc:sldMkLst>
          <pc:docMk/>
          <pc:sldMk cId="1809196710" sldId="274"/>
        </pc:sldMkLst>
        <pc:spChg chg="del mod">
          <ac:chgData name="Natasha Corbett" userId="baed06ab-e859-4f20-8a8f-9405a5cffd84" providerId="ADAL" clId="{DC117BF8-CC28-4CA5-BF0E-370A1967EBEB}" dt="2025-09-14T17:07:26.361" v="2" actId="478"/>
          <ac:spMkLst>
            <pc:docMk/>
            <pc:sldMk cId="1809196710" sldId="274"/>
            <ac:spMk id="2" creationId="{00000000-0000-0000-0000-000000000000}"/>
          </ac:spMkLst>
        </pc:spChg>
        <pc:spChg chg="add del mod">
          <ac:chgData name="Natasha Corbett" userId="baed06ab-e859-4f20-8a8f-9405a5cffd84" providerId="ADAL" clId="{DC117BF8-CC28-4CA5-BF0E-370A1967EBEB}" dt="2025-09-14T17:07:28.539" v="4" actId="478"/>
          <ac:spMkLst>
            <pc:docMk/>
            <pc:sldMk cId="1809196710" sldId="274"/>
            <ac:spMk id="4" creationId="{7CA85112-4B1C-7FDA-E1B7-1A09B9FABA7E}"/>
          </ac:spMkLst>
        </pc:spChg>
        <pc:graphicFrameChg chg="add del mod">
          <ac:chgData name="Natasha Corbett" userId="baed06ab-e859-4f20-8a8f-9405a5cffd84" providerId="ADAL" clId="{DC117BF8-CC28-4CA5-BF0E-370A1967EBEB}" dt="2025-09-14T17:07:37.812" v="7" actId="478"/>
          <ac:graphicFrameMkLst>
            <pc:docMk/>
            <pc:sldMk cId="1809196710" sldId="274"/>
            <ac:graphicFrameMk id="6" creationId="{EB068E2C-AFDC-073A-08F7-02F33621410F}"/>
          </ac:graphicFrameMkLst>
        </pc:graphicFrameChg>
        <pc:picChg chg="del">
          <ac:chgData name="Natasha Corbett" userId="baed06ab-e859-4f20-8a8f-9405a5cffd84" providerId="ADAL" clId="{DC117BF8-CC28-4CA5-BF0E-370A1967EBEB}" dt="2025-09-14T17:07:22.623" v="0" actId="478"/>
          <ac:picMkLst>
            <pc:docMk/>
            <pc:sldMk cId="1809196710" sldId="274"/>
            <ac:picMk id="5" creationId="{00000000-0000-0000-0000-000000000000}"/>
          </ac:picMkLst>
        </pc:picChg>
        <pc:picChg chg="add">
          <ac:chgData name="Natasha Corbett" userId="baed06ab-e859-4f20-8a8f-9405a5cffd84" providerId="ADAL" clId="{DC117BF8-CC28-4CA5-BF0E-370A1967EBEB}" dt="2025-09-14T17:08:07.874" v="8" actId="22"/>
          <ac:picMkLst>
            <pc:docMk/>
            <pc:sldMk cId="1809196710" sldId="274"/>
            <ac:picMk id="8" creationId="{BACB38BF-8AAC-1397-B606-33D07FF245B0}"/>
          </ac:picMkLst>
        </pc:picChg>
        <pc:picChg chg="add mod ord">
          <ac:chgData name="Natasha Corbett" userId="baed06ab-e859-4f20-8a8f-9405a5cffd84" providerId="ADAL" clId="{DC117BF8-CC28-4CA5-BF0E-370A1967EBEB}" dt="2025-09-14T17:08:38.311" v="10" actId="167"/>
          <ac:picMkLst>
            <pc:docMk/>
            <pc:sldMk cId="1809196710" sldId="274"/>
            <ac:picMk id="9" creationId="{1FCE2515-977E-3416-385F-A06C9754C077}"/>
          </ac:picMkLst>
        </pc:picChg>
        <pc:picChg chg="add del mod">
          <ac:chgData name="Natasha Corbett" userId="baed06ab-e859-4f20-8a8f-9405a5cffd84" providerId="ADAL" clId="{DC117BF8-CC28-4CA5-BF0E-370A1967EBEB}" dt="2025-09-14T17:07:37.812" v="7" actId="478"/>
          <ac:picMkLst>
            <pc:docMk/>
            <pc:sldMk cId="1809196710" sldId="274"/>
            <ac:picMk id="2049" creationId="{E0FBB45C-0C8D-C94B-905E-AB11648184CA}"/>
          </ac:picMkLst>
        </pc:picChg>
        <pc:picChg chg="add del mod">
          <ac:chgData name="Natasha Corbett" userId="baed06ab-e859-4f20-8a8f-9405a5cffd84" providerId="ADAL" clId="{DC117BF8-CC28-4CA5-BF0E-370A1967EBEB}" dt="2025-09-14T17:07:37.812" v="7" actId="478"/>
          <ac:picMkLst>
            <pc:docMk/>
            <pc:sldMk cId="1809196710" sldId="274"/>
            <ac:picMk id="2050" creationId="{C289219F-473E-D8B1-94CA-F1972965023C}"/>
          </ac:picMkLst>
        </pc:picChg>
        <pc:picChg chg="add del mod">
          <ac:chgData name="Natasha Corbett" userId="baed06ab-e859-4f20-8a8f-9405a5cffd84" providerId="ADAL" clId="{DC117BF8-CC28-4CA5-BF0E-370A1967EBEB}" dt="2025-09-14T17:07:37.812" v="7" actId="478"/>
          <ac:picMkLst>
            <pc:docMk/>
            <pc:sldMk cId="1809196710" sldId="274"/>
            <ac:picMk id="2051" creationId="{EDAFED16-FEFF-58C4-A9A1-98282F591F27}"/>
          </ac:picMkLst>
        </pc:picChg>
      </pc:sldChg>
      <pc:sldChg chg="modAnim">
        <pc:chgData name="Natasha Corbett" userId="baed06ab-e859-4f20-8a8f-9405a5cffd84" providerId="ADAL" clId="{DC117BF8-CC28-4CA5-BF0E-370A1967EBEB}" dt="2025-09-14T17:33:37.078" v="947"/>
        <pc:sldMkLst>
          <pc:docMk/>
          <pc:sldMk cId="87454118" sldId="27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133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451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05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318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90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907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288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5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167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771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020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6F053-06B4-4DE1-87C0-E6055DD20E70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71413-50AD-4856-B7B9-2442103B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437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9A0161-D74D-04BE-5FE8-02AE1C66ADF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940DD29-5E96-93C0-E729-D9D833162E54}"/>
              </a:ext>
            </a:extLst>
          </p:cNvPr>
          <p:cNvSpPr/>
          <p:nvPr/>
        </p:nvSpPr>
        <p:spPr>
          <a:xfrm>
            <a:off x="3911047" y="520312"/>
            <a:ext cx="4369906" cy="183526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Welcome to Class 3!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C13F2B3-C4BF-0C0A-2838-DE183A8F45A1}"/>
              </a:ext>
            </a:extLst>
          </p:cNvPr>
          <p:cNvSpPr/>
          <p:nvPr/>
        </p:nvSpPr>
        <p:spPr>
          <a:xfrm>
            <a:off x="2116167" y="2875885"/>
            <a:ext cx="7959666" cy="316710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Class teacher - Ms Corbett</a:t>
            </a:r>
          </a:p>
          <a:p>
            <a:pPr algn="ctr"/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Learning Support Assistant - Mrs Andrews (mornings)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DBD5FBD-A61A-78EB-52A8-B8C2679BC82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-3" y="0"/>
            <a:ext cx="12192000" cy="6858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B16FBB2-38D7-C1AA-30A5-9ED3C2132E00}"/>
              </a:ext>
            </a:extLst>
          </p:cNvPr>
          <p:cNvSpPr/>
          <p:nvPr/>
        </p:nvSpPr>
        <p:spPr>
          <a:xfrm>
            <a:off x="4257260" y="251956"/>
            <a:ext cx="3677478" cy="108336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About Me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EBAC130-D575-39E2-B1F5-B7D17CABB93B}"/>
              </a:ext>
            </a:extLst>
          </p:cNvPr>
          <p:cNvSpPr/>
          <p:nvPr/>
        </p:nvSpPr>
        <p:spPr>
          <a:xfrm>
            <a:off x="3599620" y="1587277"/>
            <a:ext cx="4992757" cy="91946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It’s lovely to meet you all, </a:t>
            </a:r>
          </a:p>
          <a:p>
            <a:pPr algn="ctr"/>
            <a:r>
              <a:rPr lang="en-GB" sz="2000">
                <a:solidFill>
                  <a:srgbClr val="002060"/>
                </a:solidFill>
                <a:latin typeface="Comic Sans MS" panose="030F0702030302020204" pitchFamily="66" charset="0"/>
              </a:rPr>
              <a:t>I’m </a:t>
            </a:r>
            <a:r>
              <a:rPr lang="en-GB" sz="2000" b="1">
                <a:solidFill>
                  <a:srgbClr val="002060"/>
                </a:solidFill>
                <a:latin typeface="Comic Sans MS" panose="030F0702030302020204" pitchFamily="66" charset="0"/>
              </a:rPr>
              <a:t>Ms </a:t>
            </a: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Corbett</a:t>
            </a:r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!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B759A48-E15B-96C8-CD3F-D0B9A1792FC9}"/>
              </a:ext>
            </a:extLst>
          </p:cNvPr>
          <p:cNvSpPr/>
          <p:nvPr/>
        </p:nvSpPr>
        <p:spPr>
          <a:xfrm>
            <a:off x="2464072" y="2959526"/>
            <a:ext cx="7263851" cy="13322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I enjoy spending far too long reading every exhibit at museums, singing, hiking (if I’m not the one carrying the bags) and reading the classics.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342B63D-6406-27A8-2438-E0C597238136}"/>
              </a:ext>
            </a:extLst>
          </p:cNvPr>
          <p:cNvSpPr/>
          <p:nvPr/>
        </p:nvSpPr>
        <p:spPr>
          <a:xfrm>
            <a:off x="2464072" y="4744522"/>
            <a:ext cx="7263851" cy="17543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If you ever need to contact me, you can do so through the office.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However, please do speak to me at the end of the school day if you have any worries or concerns!</a:t>
            </a:r>
          </a:p>
        </p:txBody>
      </p:sp>
      <p:pic>
        <p:nvPicPr>
          <p:cNvPr id="20" name="Picture 19" descr="A person writing on a chalkboard&#10;&#10;AI-generated content may be incorrect.">
            <a:extLst>
              <a:ext uri="{FF2B5EF4-FFF2-40B4-BE49-F238E27FC236}">
                <a16:creationId xmlns:a16="http://schemas.microsoft.com/office/drawing/2014/main" id="{A378D152-82B6-C039-D3E4-1B0BF1BF57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39" y="292202"/>
            <a:ext cx="2282687" cy="2282687"/>
          </a:xfrm>
          <a:prstGeom prst="rect">
            <a:avLst/>
          </a:prstGeom>
        </p:spPr>
      </p:pic>
      <p:pic>
        <p:nvPicPr>
          <p:cNvPr id="1034" name="Picture 10" descr="White Border Png Transparent - Ida Metzinger">
            <a:extLst>
              <a:ext uri="{FF2B5EF4-FFF2-40B4-BE49-F238E27FC236}">
                <a16:creationId xmlns:a16="http://schemas.microsoft.com/office/drawing/2014/main" id="{B1518218-431B-7124-31DA-03296BBBF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4161" y="-93771"/>
            <a:ext cx="3351041" cy="3217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uthering Heights (Penguin Clothbound Classics) - 9780141040356">
            <a:extLst>
              <a:ext uri="{FF2B5EF4-FFF2-40B4-BE49-F238E27FC236}">
                <a16:creationId xmlns:a16="http://schemas.microsoft.com/office/drawing/2014/main" id="{AF4DCEE7-1E52-34CE-1BF4-116C5038A6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4" b="2222"/>
          <a:stretch>
            <a:fillRect/>
          </a:stretch>
        </p:blipFill>
        <p:spPr bwMode="auto">
          <a:xfrm rot="21030552">
            <a:off x="575104" y="3215931"/>
            <a:ext cx="1555059" cy="229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4884FDE-05D4-8807-1E98-0F6559BF1C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85921">
            <a:off x="478246" y="4334685"/>
            <a:ext cx="1468373" cy="2387821"/>
          </a:xfrm>
          <a:prstGeom prst="rect">
            <a:avLst/>
          </a:prstGeom>
        </p:spPr>
      </p:pic>
      <p:pic>
        <p:nvPicPr>
          <p:cNvPr id="22" name="Picture 21" descr="A group of people sitting on a white stone&#10;&#10;AI-generated content may be incorrect.">
            <a:extLst>
              <a:ext uri="{FF2B5EF4-FFF2-40B4-BE49-F238E27FC236}">
                <a16:creationId xmlns:a16="http://schemas.microsoft.com/office/drawing/2014/main" id="{E4CB7BA7-1440-AD9D-02FA-BD7632F0005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280" y="391756"/>
            <a:ext cx="2375452" cy="2375452"/>
          </a:xfrm>
          <a:prstGeom prst="rect">
            <a:avLst/>
          </a:prstGeom>
        </p:spPr>
      </p:pic>
      <p:pic>
        <p:nvPicPr>
          <p:cNvPr id="23" name="Picture 10" descr="White Border Png Transparent - Ida Metzinger">
            <a:extLst>
              <a:ext uri="{FF2B5EF4-FFF2-40B4-BE49-F238E27FC236}">
                <a16:creationId xmlns:a16="http://schemas.microsoft.com/office/drawing/2014/main" id="{BDE48650-B987-CA37-81C3-D21EC957D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926216" y="115659"/>
            <a:ext cx="3589580" cy="3037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78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AF34E-6E68-F6BF-FB30-7A6250050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826A7D9-387A-0E39-46E5-354290F4892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D4FFD08-5C42-8A6E-BF2C-43D1189DF199}"/>
              </a:ext>
            </a:extLst>
          </p:cNvPr>
          <p:cNvSpPr/>
          <p:nvPr/>
        </p:nvSpPr>
        <p:spPr>
          <a:xfrm>
            <a:off x="4257259" y="251956"/>
            <a:ext cx="4002157" cy="136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First week back!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BE8FC62-9F5D-EE33-0E31-0A4DBFABB80E}"/>
              </a:ext>
            </a:extLst>
          </p:cNvPr>
          <p:cNvSpPr/>
          <p:nvPr/>
        </p:nvSpPr>
        <p:spPr>
          <a:xfrm>
            <a:off x="2764734" y="1987826"/>
            <a:ext cx="6662532" cy="272978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This past week the children have been predicting what they think will happen in Michael Foreman’s ‘Seal Surfer’!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They have also been coding their own animated stories in Scratch and thinking like archaeologists in history! </a:t>
            </a:r>
          </a:p>
        </p:txBody>
      </p:sp>
      <p:pic>
        <p:nvPicPr>
          <p:cNvPr id="2056" name="Picture 8" descr="Archaeologist Clipart &amp; Archaeologist Clip Art Images - HDClipartAll">
            <a:extLst>
              <a:ext uri="{FF2B5EF4-FFF2-40B4-BE49-F238E27FC236}">
                <a16:creationId xmlns:a16="http://schemas.microsoft.com/office/drawing/2014/main" id="{869ADDD2-8AB2-1FA9-888E-8316A028E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752" y="4464694"/>
            <a:ext cx="3261691" cy="199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A7A73DE-CB93-F942-A7A7-B14E562E39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249" y="3370857"/>
            <a:ext cx="3429000" cy="3429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8F0C516-B45C-4689-A53C-6D1B32B673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61933" y="263920"/>
            <a:ext cx="2452818" cy="22458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846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B6364-17F5-629C-8EB8-D5676D56F4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BAECB4-B243-16EA-F10E-197F4A21EC9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AE11F9D-6F72-B512-F7B9-A8777459607A}"/>
              </a:ext>
            </a:extLst>
          </p:cNvPr>
          <p:cNvSpPr/>
          <p:nvPr/>
        </p:nvSpPr>
        <p:spPr>
          <a:xfrm>
            <a:off x="3911047" y="99391"/>
            <a:ext cx="4369906" cy="119269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Uniform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0C93ADF-AD8B-A50A-FAFB-2C2F91D9BA71}"/>
              </a:ext>
            </a:extLst>
          </p:cNvPr>
          <p:cNvSpPr/>
          <p:nvPr/>
        </p:nvSpPr>
        <p:spPr>
          <a:xfrm>
            <a:off x="1604301" y="1416326"/>
            <a:ext cx="8983397" cy="36576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Everything named please. 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We’ll do our very best to return it to you if we know who it belongs to.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Hair tied back if it is shoulder length – girls and boys. 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Hair ribbons and bands should be green, black or white.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Children should not wear black trainers as school shoes.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No nail varnish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No earrings</a:t>
            </a:r>
          </a:p>
        </p:txBody>
      </p:sp>
      <p:pic>
        <p:nvPicPr>
          <p:cNvPr id="3076" name="Picture 4" descr="Fazakerley Primary School">
            <a:extLst>
              <a:ext uri="{FF2B5EF4-FFF2-40B4-BE49-F238E27FC236}">
                <a16:creationId xmlns:a16="http://schemas.microsoft.com/office/drawing/2014/main" id="{6BF8598C-F8CD-6E0A-CD5C-5FFE4C4E7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710" y="4906618"/>
            <a:ext cx="4151243" cy="207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azakerley Primary School">
            <a:extLst>
              <a:ext uri="{FF2B5EF4-FFF2-40B4-BE49-F238E27FC236}">
                <a16:creationId xmlns:a16="http://schemas.microsoft.com/office/drawing/2014/main" id="{7CD7965D-A278-05CC-4BC0-AF75A864D5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89" t="57337" r="58995" b="36630"/>
          <a:stretch>
            <a:fillRect/>
          </a:stretch>
        </p:blipFill>
        <p:spPr bwMode="auto">
          <a:xfrm>
            <a:off x="4828761" y="5808988"/>
            <a:ext cx="126592" cy="12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azakerley Primary School">
            <a:extLst>
              <a:ext uri="{FF2B5EF4-FFF2-40B4-BE49-F238E27FC236}">
                <a16:creationId xmlns:a16="http://schemas.microsoft.com/office/drawing/2014/main" id="{F19AEB5E-4917-D2B7-2387-8EB098ED91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89" t="57337" r="58995" b="36630"/>
          <a:stretch>
            <a:fillRect/>
          </a:stretch>
        </p:blipFill>
        <p:spPr bwMode="auto">
          <a:xfrm rot="21202751">
            <a:off x="5735139" y="5872284"/>
            <a:ext cx="126592" cy="12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azakerley Primary School">
            <a:extLst>
              <a:ext uri="{FF2B5EF4-FFF2-40B4-BE49-F238E27FC236}">
                <a16:creationId xmlns:a16="http://schemas.microsoft.com/office/drawing/2014/main" id="{5DAECB7E-8714-DC1C-5975-0A539B66B7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89" t="57337" r="58995" b="36630"/>
          <a:stretch>
            <a:fillRect/>
          </a:stretch>
        </p:blipFill>
        <p:spPr bwMode="auto">
          <a:xfrm rot="21388919">
            <a:off x="7531837" y="5896753"/>
            <a:ext cx="95353" cy="9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7014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725AF3-DEB9-97BE-A453-0B4C98B2E5B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97287" y="1192101"/>
            <a:ext cx="10515600" cy="112857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 Narrow" panose="020B0606020202030204" pitchFamily="34" charset="0"/>
              </a:rPr>
              <a:t>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EEE5F7A-589B-1C3A-6560-5560D22A4178}"/>
              </a:ext>
            </a:extLst>
          </p:cNvPr>
          <p:cNvSpPr/>
          <p:nvPr/>
        </p:nvSpPr>
        <p:spPr>
          <a:xfrm>
            <a:off x="3911047" y="220810"/>
            <a:ext cx="4369906" cy="119269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28BD1AC-A207-2997-8875-0D1A9CBA41B6}"/>
              </a:ext>
            </a:extLst>
          </p:cNvPr>
          <p:cNvSpPr/>
          <p:nvPr/>
        </p:nvSpPr>
        <p:spPr>
          <a:xfrm>
            <a:off x="3027578" y="1810615"/>
            <a:ext cx="6136844" cy="27379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Drop off: Between 8:45am and 9:00am</a:t>
            </a:r>
          </a:p>
          <a:p>
            <a:pPr algn="ctr"/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Pick up: 3:30pm at the side door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9A55248-7C05-27D7-BFFB-7170B5220E16}"/>
              </a:ext>
            </a:extLst>
          </p:cNvPr>
          <p:cNvSpPr/>
          <p:nvPr/>
        </p:nvSpPr>
        <p:spPr>
          <a:xfrm>
            <a:off x="2128644" y="4945713"/>
            <a:ext cx="7934712" cy="127200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PE:	Tuesday and Thursday (swimming)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2882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AC2ED-F0F3-231A-7EC7-2460136FC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143575-C53C-AE29-F281-C3E59B02757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343A8DF-D5FC-FA13-C5F8-BAC0C2FF4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287" y="1192101"/>
            <a:ext cx="10515600" cy="112857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 Narrow" panose="020B0606020202030204" pitchFamily="34" charset="0"/>
              </a:rPr>
              <a:t>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E9BB21-F85D-932B-F0D1-5E95582AD8D2}"/>
              </a:ext>
            </a:extLst>
          </p:cNvPr>
          <p:cNvSpPr/>
          <p:nvPr/>
        </p:nvSpPr>
        <p:spPr>
          <a:xfrm>
            <a:off x="3911047" y="220810"/>
            <a:ext cx="4369906" cy="119269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Swimming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05F51E4-5DD4-09F5-150A-1D6F86F3A460}"/>
              </a:ext>
            </a:extLst>
          </p:cNvPr>
          <p:cNvSpPr/>
          <p:nvPr/>
        </p:nvSpPr>
        <p:spPr>
          <a:xfrm>
            <a:off x="1806120" y="1524000"/>
            <a:ext cx="9006767" cy="483475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Please make sure children have:</a:t>
            </a:r>
          </a:p>
          <a:p>
            <a:pPr algn="ctr"/>
            <a:endParaRPr lang="en-GB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 swimming hat (goggles if needed)</a:t>
            </a:r>
          </a:p>
          <a:p>
            <a:endParaRPr lang="en-GB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Girls: A black swimming costume</a:t>
            </a:r>
          </a:p>
          <a:p>
            <a:pPr marL="457200" indent="-457200">
              <a:buFontTx/>
              <a:buChar char="-"/>
            </a:pP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Boys: Swimming shorts above the knee</a:t>
            </a:r>
          </a:p>
          <a:p>
            <a:endParaRPr lang="en-GB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Change of clothes (underwear)</a:t>
            </a:r>
          </a:p>
          <a:p>
            <a:pPr marL="457200" indent="-457200">
              <a:buFontTx/>
              <a:buChar char="-"/>
            </a:pP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 towel</a:t>
            </a:r>
          </a:p>
          <a:p>
            <a:pPr marL="457200" indent="-457200">
              <a:buFontTx/>
              <a:buChar char="-"/>
            </a:pP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Raincoats!</a:t>
            </a:r>
          </a:p>
          <a:p>
            <a:pPr marL="457200" indent="-457200" algn="ctr">
              <a:buFontTx/>
              <a:buChar char="-"/>
            </a:pPr>
            <a:endParaRPr lang="en-GB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Children are to wear their swimming shorts and costumes under their uniforms on Thursdays to get change at the pool.</a:t>
            </a:r>
          </a:p>
          <a:p>
            <a:pPr algn="ctr"/>
            <a:endParaRPr lang="en-GB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Snacks to be giving during home time.</a:t>
            </a:r>
          </a:p>
        </p:txBody>
      </p:sp>
      <p:pic>
        <p:nvPicPr>
          <p:cNvPr id="5124" name="Picture 4" descr="Free Swimming Cliparts Transparent, Download Free Swimming Cliparts ...">
            <a:extLst>
              <a:ext uri="{FF2B5EF4-FFF2-40B4-BE49-F238E27FC236}">
                <a16:creationId xmlns:a16="http://schemas.microsoft.com/office/drawing/2014/main" id="{63B23D2D-645C-FA6D-1A38-A5AC884F1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774" y="3321269"/>
            <a:ext cx="3634106" cy="137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45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E649D6-F82F-8119-5AD0-2DA53BB0049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0869308-7029-C3E9-B3F0-3A8F8E7B9F8F}"/>
              </a:ext>
            </a:extLst>
          </p:cNvPr>
          <p:cNvSpPr/>
          <p:nvPr/>
        </p:nvSpPr>
        <p:spPr>
          <a:xfrm>
            <a:off x="3958806" y="225355"/>
            <a:ext cx="4369906" cy="119269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E1510FB-B22D-6A72-39F2-5DDB3EABD43C}"/>
              </a:ext>
            </a:extLst>
          </p:cNvPr>
          <p:cNvSpPr/>
          <p:nvPr/>
        </p:nvSpPr>
        <p:spPr>
          <a:xfrm>
            <a:off x="1853325" y="1807046"/>
            <a:ext cx="8580867" cy="456222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Reading</a:t>
            </a:r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- Every day for 10 minutes. 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Book to be signed by parents. </a:t>
            </a: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A book club is to be established to ensure children are reading!</a:t>
            </a:r>
          </a:p>
          <a:p>
            <a:pPr algn="ctr"/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Homework Grid, choose activity every other week.</a:t>
            </a:r>
          </a:p>
          <a:p>
            <a:pPr algn="ctr"/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The spelling test will be on a Friday (Spelling Shed practice daily).  </a:t>
            </a:r>
          </a:p>
          <a:p>
            <a:pPr algn="ctr"/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Times tables rockstars (daily).</a:t>
            </a:r>
            <a:endParaRPr lang="en-GB" sz="2400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501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FCE2515-977E-3416-385F-A06C9754C07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CB38BF-8AAC-1397-B606-33D07FF24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9884" y="0"/>
            <a:ext cx="8992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196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AFA95C-68EE-1DD9-30E5-65070BC587D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3CDE680-062F-F1D3-364C-83046AF38C12}"/>
              </a:ext>
            </a:extLst>
          </p:cNvPr>
          <p:cNvSpPr/>
          <p:nvPr/>
        </p:nvSpPr>
        <p:spPr>
          <a:xfrm>
            <a:off x="3911047" y="306635"/>
            <a:ext cx="4369906" cy="150184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Class trips &amp; special events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1FBA6B5-A5CE-685F-A46C-B40B1585EC39}"/>
              </a:ext>
            </a:extLst>
          </p:cNvPr>
          <p:cNvSpPr/>
          <p:nvPr/>
        </p:nvSpPr>
        <p:spPr>
          <a:xfrm>
            <a:off x="1523723" y="2115115"/>
            <a:ext cx="9144553" cy="2987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Class trips will occur later in the year.</a:t>
            </a:r>
          </a:p>
          <a:p>
            <a:pPr algn="ctr"/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The details for which will be given later since we are currently in the </a:t>
            </a:r>
            <a:r>
              <a:rPr lang="en-GB" sz="3200">
                <a:solidFill>
                  <a:srgbClr val="002060"/>
                </a:solidFill>
                <a:latin typeface="Comic Sans MS" panose="030F0702030302020204" pitchFamily="66" charset="0"/>
              </a:rPr>
              <a:t>planning stages.</a:t>
            </a:r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77E9DF05-6C53-9AA8-037E-1A8C7826B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199" y="5235476"/>
            <a:ext cx="2641600" cy="148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65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74B689-01B1-71E0-1201-1B8115B0FE8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70608DF-6F7E-116C-33C3-BECF7BFBC0B3}"/>
              </a:ext>
            </a:extLst>
          </p:cNvPr>
          <p:cNvSpPr/>
          <p:nvPr/>
        </p:nvSpPr>
        <p:spPr>
          <a:xfrm>
            <a:off x="3705969" y="161037"/>
            <a:ext cx="4369906" cy="150184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Medical Needs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B34755C-E1CE-857A-D767-084328EA4B58}"/>
              </a:ext>
            </a:extLst>
          </p:cNvPr>
          <p:cNvSpPr/>
          <p:nvPr/>
        </p:nvSpPr>
        <p:spPr>
          <a:xfrm>
            <a:off x="1436853" y="2072641"/>
            <a:ext cx="9318294" cy="37084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Please complete the medical forms (available on the school website).</a:t>
            </a:r>
          </a:p>
          <a:p>
            <a:pPr algn="ctr"/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Please check that medication is still in date.</a:t>
            </a:r>
          </a:p>
          <a:p>
            <a:pPr algn="ctr"/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Please report any new diagnoses as soon as possible.</a:t>
            </a:r>
          </a:p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Medication needs to be signed in at the office please.</a:t>
            </a:r>
            <a:endParaRPr lang="en-GB" sz="2800" dirty="0">
              <a:solidFill>
                <a:srgbClr val="002060"/>
              </a:solidFill>
            </a:endParaRPr>
          </a:p>
        </p:txBody>
      </p:sp>
      <p:pic>
        <p:nvPicPr>
          <p:cNvPr id="4098" name="Picture 2" descr="Medicine Special Lineal color icon">
            <a:extLst>
              <a:ext uri="{FF2B5EF4-FFF2-40B4-BE49-F238E27FC236}">
                <a16:creationId xmlns:a16="http://schemas.microsoft.com/office/drawing/2014/main" id="{9D085F7A-3ECC-F12A-FE73-958A5F46C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93" y="4843781"/>
            <a:ext cx="1874520" cy="187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8305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184694-8A2E-1E1E-7F8B-C7130ABDBFA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218" name="Picture 2" descr="http://rcmspta.org/files/2016/07/school-announcement-clip-art-132339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2691" y="267829"/>
            <a:ext cx="3090103" cy="142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2F40F30-2444-A61E-FB1C-9C990E8C4B22}"/>
              </a:ext>
            </a:extLst>
          </p:cNvPr>
          <p:cNvSpPr/>
          <p:nvPr/>
        </p:nvSpPr>
        <p:spPr>
          <a:xfrm>
            <a:off x="3911047" y="133915"/>
            <a:ext cx="4369906" cy="150184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Additional Information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C113B85-D1E1-25FB-AEAC-A34CD690AFF1}"/>
              </a:ext>
            </a:extLst>
          </p:cNvPr>
          <p:cNvSpPr/>
          <p:nvPr/>
        </p:nvSpPr>
        <p:spPr>
          <a:xfrm>
            <a:off x="1112243" y="1696447"/>
            <a:ext cx="9967513" cy="502763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Contact sheets  -  please update as soon as changes occur and send to the school office.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All forms are under the </a:t>
            </a:r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parent </a:t>
            </a:r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section on our website.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Free school meals &amp; pupil premium - forms are found under key information on our website.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Parent Helpers – Please email the school if you’d like to help in any way.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Newsletter online -  please make sure the office have your email address.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Please ensure your child has a water bottle for school as we are no longer using cups.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Homework can be found on our class page and is not pre-printed. Let me know if you have any problems logging in and practice computer safety.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621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18127-62F9-C902-D621-A039CC302FD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AD8B5EF-7D1F-F118-D4F4-28A304F49B96}"/>
              </a:ext>
            </a:extLst>
          </p:cNvPr>
          <p:cNvSpPr/>
          <p:nvPr/>
        </p:nvSpPr>
        <p:spPr>
          <a:xfrm>
            <a:off x="3911046" y="251787"/>
            <a:ext cx="4369906" cy="95658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Thank you!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51F8443-9A43-6CA7-7E4A-43E200B4C852}"/>
              </a:ext>
            </a:extLst>
          </p:cNvPr>
          <p:cNvSpPr/>
          <p:nvPr/>
        </p:nvSpPr>
        <p:spPr>
          <a:xfrm>
            <a:off x="2661365" y="1335131"/>
            <a:ext cx="6869267" cy="298286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Comic Sans MS" panose="030F0702030302020204" pitchFamily="66" charset="0"/>
              </a:rPr>
              <a:t>We are looking forward to a great year in Class 3!</a:t>
            </a:r>
          </a:p>
          <a:p>
            <a:pPr algn="ctr"/>
            <a:endParaRPr lang="en-GB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>
                <a:solidFill>
                  <a:srgbClr val="002060"/>
                </a:solidFill>
                <a:latin typeface="Comic Sans MS" panose="030F0702030302020204" pitchFamily="66" charset="0"/>
              </a:rPr>
              <a:t>Any Questions?</a:t>
            </a:r>
          </a:p>
        </p:txBody>
      </p:sp>
      <p:pic>
        <p:nvPicPr>
          <p:cNvPr id="6148" name="Picture 4" descr="GIFs by @cackhanded — Any questions, a GIF from Ted Lasso">
            <a:extLst>
              <a:ext uri="{FF2B5EF4-FFF2-40B4-BE49-F238E27FC236}">
                <a16:creationId xmlns:a16="http://schemas.microsoft.com/office/drawing/2014/main" id="{74770A8C-1E4E-BFA0-CC91-8EE108AB4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060" y="4444762"/>
            <a:ext cx="3657876" cy="205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7189</TotalTime>
  <Words>572</Words>
  <Application>Microsoft Office PowerPoint</Application>
  <PresentationFormat>Widescreen</PresentationFormat>
  <Paragraphs>102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Arial Narrow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bernadette ward</dc:creator>
  <cp:lastModifiedBy>Natasha Corbett</cp:lastModifiedBy>
  <cp:revision>81</cp:revision>
  <dcterms:created xsi:type="dcterms:W3CDTF">2014-09-17T18:53:20Z</dcterms:created>
  <dcterms:modified xsi:type="dcterms:W3CDTF">2025-09-14T18:26:38Z</dcterms:modified>
</cp:coreProperties>
</file>